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1A5DC-7EC0-460E-A823-82EAF31E8FCB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6C4751-857D-4C42-AB97-FB3BF825D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A3F941-EDE6-42E9-925E-50B2FD8587D6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82BA0F-5761-4417-AB0F-C41D5F660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Mai Thị Thảo</a:t>
            </a:r>
          </a:p>
        </p:txBody>
      </p:sp>
      <p:sp>
        <p:nvSpPr>
          <p:cNvPr id="15365" name="Header Placeholder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9DD5-367E-45FB-A0DA-49BD65D5B6E0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A15D-3B3C-4F55-8CEA-661F6002F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305D-6EDB-42CC-AC5D-5678E7F6430D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DCFF-BF60-43E1-96FC-742B02B4B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77BB-F309-4B73-951C-135E7AC87949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1557-2DD4-4D33-917A-089A02E92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86EA-82F3-46A2-9708-876993C7DD75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1186-3126-4582-B3E2-6DF9D1E81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8277-9F5E-4C03-A8A7-F299AFC7C72D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8175-D8D9-48D1-8B55-569CBCC6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3644C-0AD1-4776-A42B-1142AD1BCCC5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3FCF-2CE3-459D-98FD-E72B228F3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9A3A-937C-447B-8923-8028BE161FB8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4AE9-000C-43C4-A369-77923BD82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16DE-8534-4407-88D4-48EC60CE3320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1722-9BC1-4B66-8533-D795D8DB7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8909-B978-49C6-9115-4B2D3463C386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064E-FD31-4A3E-BC20-4EA73536F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DFAD-5EE6-4866-99B2-0E18B8423240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C444-AFE1-406E-A8A1-2E7C35AE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9190-BDD5-474B-9C36-5622BE0E4EA2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0C0D-19A5-46DF-B619-865F7B433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AFE6D1-0877-4C00-80F8-E49975919A90}" type="datetime1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Mai Thị Thảo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BC0E5B-021A-4694-B446-1B8B27FC8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2438400"/>
            <a:ext cx="7086600" cy="129540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Mai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Thảo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1920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600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dirty="0" smtClean="0">
                <a:solidFill>
                  <a:srgbClr val="0000CC"/>
                </a:solidFill>
                <a:cs typeface="Times New Roman" pitchFamily="18" charset="0"/>
              </a:rPr>
              <a:t>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05800" cy="4114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Đãng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endParaRPr lang="en-US" sz="3200" b="1" u="sng" dirty="0">
              <a:solidFill>
                <a:srgbClr val="00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Bỗng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ướ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s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trộm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lẻn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viện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ngài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đọ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endParaRPr lang="en-US" sz="3600" dirty="0">
              <a:solidFill>
                <a:srgbClr val="00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048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21920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600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dirty="0" smtClean="0">
                <a:solidFill>
                  <a:srgbClr val="0000CC"/>
                </a:solidFill>
                <a:cs typeface="Times New Roman" pitchFamily="18" charset="0"/>
              </a:rPr>
              <a:t>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0"/>
            <a:ext cx="9144000" cy="4114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Đãng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endParaRPr lang="en-US" sz="3200" b="1" u="sng" dirty="0">
              <a:solidFill>
                <a:srgbClr val="00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Bỗng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         b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ướ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s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trộm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lẻn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viện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ngài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đọ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endParaRPr lang="en-US" sz="3600" dirty="0">
              <a:solidFill>
                <a:srgbClr val="00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2514600"/>
            <a:ext cx="9906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2766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562600"/>
            <a:ext cx="10668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Picture2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6477000" cy="11430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- Thế nào là </a:t>
            </a:r>
            <a:r>
              <a:rPr lang="vi-VN" smtClean="0">
                <a:cs typeface="Times New Roman" pitchFamily="18" charset="0"/>
              </a:rPr>
              <a:t>động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từ?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228600"/>
            <a:ext cx="5105400" cy="1600200"/>
          </a:xfrm>
          <a:prstGeom prst="cloudCallout">
            <a:avLst>
              <a:gd name="adj1" fmla="val 21489"/>
              <a:gd name="adj2" fmla="val 6056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3352800"/>
            <a:ext cx="5867400" cy="1143000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lnSpc>
                <a:spcPct val="17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endParaRPr lang="en-US" sz="4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782763"/>
          </a:xfrm>
        </p:spPr>
        <p:txBody>
          <a:bodyPr/>
          <a:lstStyle/>
          <a:p>
            <a:pPr algn="just" eaLnBrk="1" hangingPunct="1"/>
            <a:r>
              <a:rPr lang="en-US" sz="3600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:Các từ in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đậ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 sau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đâ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 bổ sung ý nghĩa cho từ nào? Chúng bổ sung ý nghĩa gì?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62200"/>
            <a:ext cx="8229600" cy="10207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ấm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pha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lành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lạnh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Tết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sắp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+mj-ea"/>
                <a:cs typeface="Times New Roman" pitchFamily="18" charset="0"/>
              </a:rPr>
              <a:t>đế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n.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Tô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Hoài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352800"/>
            <a:ext cx="6934200" cy="10207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Rặng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+mj-ea"/>
                <a:cs typeface="Times New Roman" pitchFamily="18" charset="0"/>
              </a:rPr>
              <a:t>đào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trút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hết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981200" y="4648200"/>
            <a:ext cx="5257800" cy="1752600"/>
          </a:xfrm>
          <a:prstGeom prst="cloudCallout">
            <a:avLst>
              <a:gd name="adj1" fmla="val 27182"/>
              <a:gd name="adj2" fmla="val -7491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:Các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vi-VN" dirty="0" smtClean="0">
                <a:solidFill>
                  <a:srgbClr val="0000CC"/>
                </a:solidFill>
                <a:cs typeface="Times New Roman" pitchFamily="18" charset="0"/>
              </a:rPr>
              <a:t>đậ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00CC"/>
                </a:solidFill>
                <a:cs typeface="Times New Roman" pitchFamily="18" charset="0"/>
              </a:rPr>
              <a:t>đâ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ý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nào?Chúng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ý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0" y="2438400"/>
            <a:ext cx="8915400" cy="1219200"/>
          </a:xfrm>
        </p:spPr>
        <p:txBody>
          <a:bodyPr rtlCol="0" anchor="ctr">
            <a:normAutofit fontScale="90000" lnSpcReduction="10000"/>
          </a:bodyPr>
          <a:lstStyle/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ấm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pha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lành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lạnh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Tết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sắp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đế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n.                                    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Tô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Hoài</a:t>
            </a:r>
            <a:endParaRPr lang="en-US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657600"/>
            <a:ext cx="8610600" cy="2286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sung ý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4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n.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7" descr="Picture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5943600"/>
            <a:ext cx="937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:Các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vi-VN" dirty="0" smtClean="0">
                <a:solidFill>
                  <a:srgbClr val="0000CC"/>
                </a:solidFill>
                <a:cs typeface="Times New Roman" pitchFamily="18" charset="0"/>
              </a:rPr>
              <a:t>đậ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00CC"/>
                </a:solidFill>
                <a:cs typeface="Times New Roman" pitchFamily="18" charset="0"/>
              </a:rPr>
              <a:t>đâ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ý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2895600"/>
            <a:ext cx="8610600" cy="2286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sung ý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trút.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981200"/>
            <a:ext cx="6934200" cy="10207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Rặng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+mj-ea"/>
                <a:cs typeface="Times New Roman" pitchFamily="18" charset="0"/>
              </a:rPr>
              <a:t>đào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trút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hết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5125" name="Picture 8" descr="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219200"/>
          </a:xfrm>
        </p:spPr>
        <p:txBody>
          <a:bodyPr/>
          <a:lstStyle/>
          <a:p>
            <a:pPr algn="just" eaLnBrk="1" hangingPunct="1"/>
            <a:r>
              <a:rPr lang="en-US" sz="3600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chọn từ trong ngoặc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đơ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vào chỗ trống (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đã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ang, sắp)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143000"/>
            <a:ext cx="8305800" cy="4114800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dạo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ngô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còn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lấm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tấm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nh</a:t>
            </a:r>
            <a:r>
              <a:rPr lang="vi-VN" sz="40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mạ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non.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mà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ít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lâu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ngô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thành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rung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rung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tr</a:t>
            </a:r>
            <a:r>
              <a:rPr lang="vi-VN" sz="4000" dirty="0">
                <a:latin typeface="Times New Roman" pitchFamily="18" charset="0"/>
                <a:ea typeface="+mj-ea"/>
                <a:cs typeface="Times New Roman" pitchFamily="18" charset="0"/>
              </a:rPr>
              <a:t>ướ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c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gió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ánh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nắng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Theo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29718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5334000"/>
            <a:ext cx="2895600" cy="12954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219200"/>
          </a:xfrm>
        </p:spPr>
        <p:txBody>
          <a:bodyPr/>
          <a:lstStyle/>
          <a:p>
            <a:pPr algn="just" eaLnBrk="1" hangingPunct="1"/>
            <a:r>
              <a:rPr lang="en-US" sz="3600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chọn từ trong ngoặc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đơ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vào chỗ trống (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đã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ang, sắp)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981200"/>
            <a:ext cx="8305800" cy="4114800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dạo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ngô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còn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lấm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tấm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nh</a:t>
            </a:r>
            <a:r>
              <a:rPr lang="vi-VN" sz="40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mạ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non.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mà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ít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lâu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ngô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thành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rung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rung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tr</a:t>
            </a:r>
            <a:r>
              <a:rPr lang="vi-VN" sz="4000" dirty="0">
                <a:latin typeface="Times New Roman" pitchFamily="18" charset="0"/>
                <a:ea typeface="+mj-ea"/>
                <a:cs typeface="Times New Roman" pitchFamily="18" charset="0"/>
              </a:rPr>
              <a:t>ướ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c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gió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ánh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nắng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Theo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38862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3886200"/>
            <a:ext cx="914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219200"/>
          </a:xfrm>
        </p:spPr>
        <p:txBody>
          <a:bodyPr/>
          <a:lstStyle/>
          <a:p>
            <a:pPr algn="just" eaLnBrk="1" hangingPunct="1"/>
            <a:r>
              <a:rPr lang="en-US" sz="3600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chọn từ trong ngoặc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đơ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vào chỗ trống (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đã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ang, sắp)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905000"/>
            <a:ext cx="8305800" cy="4114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Sao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cháu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bà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Chào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mào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hót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v</a:t>
            </a:r>
            <a:r>
              <a:rPr lang="vi-VN" sz="3600" dirty="0">
                <a:latin typeface="Times New Roman" pitchFamily="18" charset="0"/>
                <a:ea typeface="+mj-ea"/>
                <a:cs typeface="Times New Roman" pitchFamily="18" charset="0"/>
              </a:rPr>
              <a:t>ườ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n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na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ruột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chim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kêu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chim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kêu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na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cháu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vẫn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xa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Chào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mào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vần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hót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na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tàn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Lê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</a:t>
            </a:r>
            <a:r>
              <a:rPr lang="vi-VN" sz="3600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ơ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21336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54102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219200"/>
          </a:xfrm>
        </p:spPr>
        <p:txBody>
          <a:bodyPr/>
          <a:lstStyle/>
          <a:p>
            <a:pPr algn="just" eaLnBrk="1" hangingPunct="1"/>
            <a:r>
              <a:rPr lang="en-US" sz="3600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chọn từ trong ngoặc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đơ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vào chỗ trống (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đã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smtClean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ang, sắp)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905000"/>
            <a:ext cx="8305800" cy="4114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Sao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cháu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bà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Chào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mào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hót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v</a:t>
            </a:r>
            <a:r>
              <a:rPr lang="vi-VN" sz="3600" dirty="0">
                <a:latin typeface="Times New Roman" pitchFamily="18" charset="0"/>
                <a:ea typeface="+mj-ea"/>
                <a:cs typeface="Times New Roman" pitchFamily="18" charset="0"/>
              </a:rPr>
              <a:t>ườ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n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na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ruột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chim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kêu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chim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kêu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na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cháu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vẫn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             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xa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Chào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mào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vần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hót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na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tàn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Lê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</a:t>
            </a:r>
            <a:r>
              <a:rPr lang="vi-VN" sz="3600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ơ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21336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4572000"/>
            <a:ext cx="14478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54102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2133600"/>
            <a:ext cx="914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4572000"/>
            <a:ext cx="1447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5410200"/>
            <a:ext cx="914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21920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600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dirty="0" smtClean="0">
                <a:solidFill>
                  <a:srgbClr val="0000CC"/>
                </a:solidFill>
                <a:cs typeface="Times New Roman" pitchFamily="18" charset="0"/>
              </a:rPr>
              <a:t>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cs typeface="Times New Roman" pitchFamily="18" charset="0"/>
              </a:rPr>
              <a:t>đ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05800" cy="4114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Đãng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endParaRPr lang="en-US" sz="3200" b="1" u="sng" dirty="0">
              <a:solidFill>
                <a:srgbClr val="00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Bỗng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ang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ướ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s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trộm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lẻn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viện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ngài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+mj-ea"/>
                <a:cs typeface="Times New Roman" pitchFamily="18" charset="0"/>
              </a:rPr>
              <a:t>đọ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endParaRPr lang="en-US" sz="3600" dirty="0">
              <a:solidFill>
                <a:srgbClr val="00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778</Words>
  <Application>Microsoft Office PowerPoint</Application>
  <PresentationFormat>On-screen Show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Slide 1</vt:lpstr>
      <vt:lpstr>Bài 1:Các từ in đậm sau đây bổ sung ý nghĩa cho từ nào? Chúng bổ sung ý nghĩa gì?</vt:lpstr>
      <vt:lpstr>Bài 1:Các từ in đậm sau đây bổ sung ý nghĩa cho từ nào?Chúng bổ sung ý nghĩa gì?</vt:lpstr>
      <vt:lpstr>Bài 1:Các từ in đậm sau đây bổ sung ý nghĩa cho từ nào?</vt:lpstr>
      <vt:lpstr>Bài 2: chọn từ trong ngoặc đơn điền vào chỗ trống ( đã, đang, sắp)</vt:lpstr>
      <vt:lpstr>Bài 2: chọn từ trong ngoặc đơn điền vào chỗ trống ( đã, đang, sắp)</vt:lpstr>
      <vt:lpstr>Bài 2: chọn từ trong ngoặc đơn điền vào chỗ trống ( đã, đang, sắp)</vt:lpstr>
      <vt:lpstr>Bài 2: chọn từ trong ngoặc đơn điền vào chỗ trống ( đã, đang, sắp)</vt:lpstr>
      <vt:lpstr>Bài 3: Trong truyện vui sau có nhiều từ chỉ thời gian dùng chưa hợp lí. Hãy chữa lại cho đúng bằng cách bỏ đi hoặc thay từ.</vt:lpstr>
      <vt:lpstr>Bài 3: Trong truyện vui sau có nhiều từ chỉ thời gian dùng chưa hợp lí. Hãy chữa lại cho đúng bằng cách bỏ đi hoặc thay từ.</vt:lpstr>
      <vt:lpstr>Bài 3: Trong truyện vui sau có nhiều từ chỉ thời gian dùng chưa hợp lí. Hãy chữa lại cho đúng bằng cách bỏ đi hoặc thay từ.</vt:lpstr>
      <vt:lpstr>- Thế nào là động từ?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15</cp:revision>
  <dcterms:created xsi:type="dcterms:W3CDTF">2010-10-22T01:18:49Z</dcterms:created>
  <dcterms:modified xsi:type="dcterms:W3CDTF">2016-06-30T01:37:35Z</dcterms:modified>
</cp:coreProperties>
</file>